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203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53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11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762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26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5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60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13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297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95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171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80ECA-F489-461A-858B-6F20C6E6A825}" type="datetimeFigureOut">
              <a:rPr lang="fr-FR" smtClean="0"/>
              <a:t>17/04/2025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64943-D687-4A61-8D63-AEFF26AB86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557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97" y="265526"/>
            <a:ext cx="7169727" cy="623693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614461" y="563361"/>
            <a:ext cx="4239488" cy="369331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u="sng" dirty="0" smtClean="0"/>
              <a:t>Mode chaud :</a:t>
            </a:r>
          </a:p>
          <a:p>
            <a:endParaRPr lang="fr-FR" dirty="0" smtClean="0"/>
          </a:p>
          <a:p>
            <a:r>
              <a:rPr lang="fr-FR" dirty="0" smtClean="0"/>
              <a:t>1 réseau de chaleur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</a:t>
            </a:r>
            <a:r>
              <a:rPr lang="fr-FR" dirty="0" err="1" smtClean="0"/>
              <a:t>gainables</a:t>
            </a:r>
            <a:r>
              <a:rPr lang="fr-FR" dirty="0" smtClean="0"/>
              <a:t> 4 tubes (RITA ASTRIDE)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radiateurs EC pour les circulations et les locaux de stockage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panneaux rayonnants pour les vestiaires et les sanitaires,</a:t>
            </a:r>
          </a:p>
          <a:p>
            <a:endParaRPr lang="fr-FR" dirty="0" smtClean="0"/>
          </a:p>
          <a:p>
            <a:r>
              <a:rPr lang="fr-FR" dirty="0" smtClean="0"/>
              <a:t>2 VRV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</a:t>
            </a:r>
            <a:r>
              <a:rPr lang="fr-FR" dirty="0" smtClean="0"/>
              <a:t>es plafonniers </a:t>
            </a:r>
            <a:r>
              <a:rPr lang="fr-FR" dirty="0" err="1" smtClean="0"/>
              <a:t>gainables</a:t>
            </a:r>
            <a:r>
              <a:rPr lang="fr-FR" dirty="0" smtClean="0"/>
              <a:t> (localisés sur les plans) ;</a:t>
            </a:r>
          </a:p>
        </p:txBody>
      </p:sp>
      <p:sp>
        <p:nvSpPr>
          <p:cNvPr id="6" name="Rectangle 5"/>
          <p:cNvSpPr/>
          <p:nvPr/>
        </p:nvSpPr>
        <p:spPr>
          <a:xfrm>
            <a:off x="2776452" y="1953490"/>
            <a:ext cx="2452254" cy="307570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Gainables</a:t>
            </a:r>
            <a:r>
              <a:rPr lang="fr-FR" dirty="0" smtClean="0"/>
              <a:t> 4 tubes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3599410" y="563361"/>
            <a:ext cx="1230283" cy="4341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2911150" y="1316023"/>
            <a:ext cx="2184552" cy="58771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2650907" y="5078955"/>
            <a:ext cx="2444795" cy="92459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5309119" y="5365022"/>
            <a:ext cx="744417" cy="63852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971288" y="997529"/>
            <a:ext cx="4257418" cy="2170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971288" y="563361"/>
            <a:ext cx="708222" cy="4341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4078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804" y="249381"/>
            <a:ext cx="6609205" cy="614778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290264" y="438671"/>
            <a:ext cx="4239488" cy="507831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u="sng" dirty="0" smtClean="0"/>
              <a:t>Mode chaud :</a:t>
            </a:r>
          </a:p>
          <a:p>
            <a:endParaRPr lang="fr-FR" dirty="0" smtClean="0"/>
          </a:p>
          <a:p>
            <a:r>
              <a:rPr lang="fr-FR" dirty="0" smtClean="0"/>
              <a:t>1 réseau de chaleur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</a:t>
            </a:r>
            <a:r>
              <a:rPr lang="fr-FR" dirty="0" err="1" smtClean="0"/>
              <a:t>gainables</a:t>
            </a:r>
            <a:r>
              <a:rPr lang="fr-FR" dirty="0" smtClean="0"/>
              <a:t> 4 tubes (PFICS)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radiateurs EC pour les circulations et les locaux de stockages;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panneaux rayonnants pour les vestiaires et les sanitaires,</a:t>
            </a:r>
          </a:p>
          <a:p>
            <a:endParaRPr lang="fr-FR" dirty="0" smtClean="0"/>
          </a:p>
          <a:p>
            <a:r>
              <a:rPr lang="fr-FR" dirty="0" smtClean="0"/>
              <a:t>2 VRV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</a:t>
            </a:r>
            <a:r>
              <a:rPr lang="fr-FR" dirty="0" smtClean="0"/>
              <a:t>es plafonniers </a:t>
            </a:r>
            <a:r>
              <a:rPr lang="fr-FR" dirty="0" err="1" smtClean="0"/>
              <a:t>gainables</a:t>
            </a:r>
            <a:r>
              <a:rPr lang="fr-FR" dirty="0" smtClean="0"/>
              <a:t> (localisés sur les plans) ;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953491" y="1221972"/>
            <a:ext cx="2726575" cy="401801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Gainable</a:t>
            </a:r>
            <a:r>
              <a:rPr lang="fr-FR" dirty="0" smtClean="0"/>
              <a:t> 4 tubes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59836" y="962154"/>
            <a:ext cx="4970333" cy="259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909454" y="445442"/>
            <a:ext cx="1321724" cy="49389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Panneaux rayonnant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618929" y="496724"/>
            <a:ext cx="388777" cy="4426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-1440393" y="3222201"/>
            <a:ext cx="4283091" cy="28263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2947186" y="3590998"/>
            <a:ext cx="5020207" cy="2821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842471" y="5262803"/>
            <a:ext cx="4473742" cy="24226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842471" y="4534246"/>
            <a:ext cx="1111019" cy="70573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3358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33" y="257695"/>
            <a:ext cx="7050896" cy="600161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290264" y="438671"/>
            <a:ext cx="4239488" cy="480131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u="sng" dirty="0" smtClean="0"/>
              <a:t>Mode chaud :</a:t>
            </a:r>
          </a:p>
          <a:p>
            <a:endParaRPr lang="fr-FR" dirty="0" smtClean="0"/>
          </a:p>
          <a:p>
            <a:r>
              <a:rPr lang="fr-FR" dirty="0" smtClean="0"/>
              <a:t>1 réseau de chaleur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radiateurs EC pour les circulations et les locaux de stockages;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panneaux rayonnants pour les vestiaires et les sanitaires,</a:t>
            </a:r>
          </a:p>
          <a:p>
            <a:endParaRPr lang="fr-FR" dirty="0" smtClean="0"/>
          </a:p>
          <a:p>
            <a:r>
              <a:rPr lang="fr-FR" dirty="0" smtClean="0"/>
              <a:t>2 VRV qui distribue les terminaux suivants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</a:t>
            </a:r>
            <a:r>
              <a:rPr lang="fr-FR" dirty="0" smtClean="0"/>
              <a:t>es plafonniers </a:t>
            </a:r>
            <a:r>
              <a:rPr lang="fr-FR" dirty="0" err="1" smtClean="0"/>
              <a:t>gainables</a:t>
            </a:r>
            <a:r>
              <a:rPr lang="fr-FR" dirty="0" smtClean="0"/>
              <a:t> (localisés sur les plans) ;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998220" y="1138843"/>
            <a:ext cx="4222173" cy="28263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347652" y="1421477"/>
            <a:ext cx="2662497" cy="6454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Panneaux rayonnant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347652" y="2066925"/>
            <a:ext cx="862273" cy="5429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2347652" y="3717002"/>
            <a:ext cx="862273" cy="47399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3240243" y="3914775"/>
            <a:ext cx="1769905" cy="2762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4010024" y="3386138"/>
            <a:ext cx="1000125" cy="52863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5049994" y="4496926"/>
            <a:ext cx="870745" cy="13942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653451" y="2833042"/>
            <a:ext cx="3075449" cy="25231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2317334" y="4205383"/>
            <a:ext cx="3603405" cy="25231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Radiateurs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3256763" y="626703"/>
            <a:ext cx="1307617" cy="49775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Panneaux rayonnant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28742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206</Words>
  <Application>Microsoft Office PowerPoint</Application>
  <PresentationFormat>Grand écran</PresentationFormat>
  <Paragraphs>55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RATEAU Christophe INGE CIVI DEFE</dc:creator>
  <cp:lastModifiedBy>PUYBARET Quentin IMI</cp:lastModifiedBy>
  <cp:revision>7</cp:revision>
  <dcterms:created xsi:type="dcterms:W3CDTF">2025-03-13T08:03:24Z</dcterms:created>
  <dcterms:modified xsi:type="dcterms:W3CDTF">2025-04-17T15:02:06Z</dcterms:modified>
</cp:coreProperties>
</file>